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266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是一则海报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挽救地球艺术比赛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的主题、参赛要求和奖励及相关信息。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8431"/>
            <a:ext cx="11485848" cy="1510489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907886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trophy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put up for exhibition in the school hall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214"/>
            <a:ext cx="11485848" cy="3903954"/>
          </a:xfrm>
          <a:ln w="19050">
            <a:solidFill>
              <a:schemeClr val="tx1"/>
            </a:solidFill>
          </a:ln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Entries must be sent to Katerina, the teacher-in-charge, no later than May 31st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picture must be original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原创的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you have to use recycled materials for your creation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information about the rules and regulations is available at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have any questions, please contact Winnie at 864 78027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Prizes provided by the Parents’ Support Group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people enjoy the winning entries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hall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Winnie’s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641" y="8468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“Winning entries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put up for exhibition in the school hall.”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获奖作品将在学校大厅展出。故选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exclamation marks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！）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in the poster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surprise the readers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express the writer’s happiness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poster easier to read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the writer’s strong feelings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9367" y="838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living on planet Earth and it is our only home, so it is up to us to take care of 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recycle and keep our Earth green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感叹号通常用来表达作者的强烈情感或强调。故选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this poster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invite parents to support the event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attract students to the Art Competition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a new form of art to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teach students how to recycle materials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0947" y="873559"/>
            <a:ext cx="3787957" cy="4705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058" y="829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本文是一则海报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挽救地球艺术比赛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的主题、参赛要求和奖励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目的是鼓励并吸引学生参与此艺术比赛。故选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357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448</cp:revision>
  <dcterms:created xsi:type="dcterms:W3CDTF">2020-11-06T05:24:00Z</dcterms:created>
  <dcterms:modified xsi:type="dcterms:W3CDTF">2025-09-17T07:31:56Z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